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67725" autoAdjust="0"/>
  </p:normalViewPr>
  <p:slideViewPr>
    <p:cSldViewPr snapToGrid="0">
      <p:cViewPr varScale="1">
        <p:scale>
          <a:sx n="47" d="100"/>
          <a:sy n="47" d="100"/>
        </p:scale>
        <p:origin x="1542" y="60"/>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BB69-0F8B-4C8B-A5FA-A623CB6163CB}">
      <dsp:nvSpPr>
        <dsp:cNvPr id="0" name=""/>
        <dsp:cNvSpPr/>
      </dsp:nvSpPr>
      <dsp:spPr>
        <a:xfrm>
          <a:off x="292764" y="128783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System Overview</a:t>
          </a:r>
          <a:endParaRPr lang="en-US" sz="2800" kern="1200" dirty="0">
            <a:latin typeface="Futura Lt BT" panose="020B0402020204020303"/>
          </a:endParaRPr>
        </a:p>
      </dsp:txBody>
      <dsp:txXfrm>
        <a:off x="292764" y="1287833"/>
        <a:ext cx="5218752" cy="474432"/>
      </dsp:txXfrm>
    </dsp:sp>
    <dsp:sp modelId="{10BBDFDE-3A96-4DE3-89A4-DBDAA6B31358}">
      <dsp:nvSpPr>
        <dsp:cNvPr id="0" name=""/>
        <dsp:cNvSpPr/>
      </dsp:nvSpPr>
      <dsp:spPr>
        <a:xfrm>
          <a:off x="29276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AB3E-61AC-4601-8281-DEFCAD119AFD}">
      <dsp:nvSpPr>
        <dsp:cNvPr id="0" name=""/>
        <dsp:cNvSpPr/>
      </dsp:nvSpPr>
      <dsp:spPr>
        <a:xfrm>
          <a:off x="102918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DD495-2BF4-4B18-BE7C-5782D2CBAADF}">
      <dsp:nvSpPr>
        <dsp:cNvPr id="0" name=""/>
        <dsp:cNvSpPr/>
      </dsp:nvSpPr>
      <dsp:spPr>
        <a:xfrm>
          <a:off x="1765612"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4F524-D8CE-4B64-946B-51E1B86CB6B4}">
      <dsp:nvSpPr>
        <dsp:cNvPr id="0" name=""/>
        <dsp:cNvSpPr/>
      </dsp:nvSpPr>
      <dsp:spPr>
        <a:xfrm>
          <a:off x="2502036"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21CDB-7724-4E0A-AABF-88984A4B2F49}">
      <dsp:nvSpPr>
        <dsp:cNvPr id="0" name=""/>
        <dsp:cNvSpPr/>
      </dsp:nvSpPr>
      <dsp:spPr>
        <a:xfrm>
          <a:off x="3238460"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C43F4-F10E-4434-8AD9-CDC7B9F0CF53}">
      <dsp:nvSpPr>
        <dsp:cNvPr id="0" name=""/>
        <dsp:cNvSpPr/>
      </dsp:nvSpPr>
      <dsp:spPr>
        <a:xfrm>
          <a:off x="397488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0A4F-ADF6-46F5-8BDE-7126AA687294}">
      <dsp:nvSpPr>
        <dsp:cNvPr id="0" name=""/>
        <dsp:cNvSpPr/>
      </dsp:nvSpPr>
      <dsp:spPr>
        <a:xfrm>
          <a:off x="471130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688C5-6C68-4D25-83F7-A4F0F023607E}">
      <dsp:nvSpPr>
        <dsp:cNvPr id="0" name=""/>
        <dsp:cNvSpPr/>
      </dsp:nvSpPr>
      <dsp:spPr>
        <a:xfrm>
          <a:off x="278256" y="218641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278256" y="2186417"/>
        <a:ext cx="5218752" cy="474432"/>
      </dsp:txXfrm>
    </dsp:sp>
    <dsp:sp modelId="{2286AF59-37FF-418A-91F1-A58D463669D9}">
      <dsp:nvSpPr>
        <dsp:cNvPr id="0" name=""/>
        <dsp:cNvSpPr/>
      </dsp:nvSpPr>
      <dsp:spPr>
        <a:xfrm>
          <a:off x="336310"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75AF0-D942-47A5-8900-EFF5428F289C}">
      <dsp:nvSpPr>
        <dsp:cNvPr id="0" name=""/>
        <dsp:cNvSpPr/>
      </dsp:nvSpPr>
      <dsp:spPr>
        <a:xfrm>
          <a:off x="1072734"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2E43-C980-4829-A5CA-9327E19F4F76}">
      <dsp:nvSpPr>
        <dsp:cNvPr id="0" name=""/>
        <dsp:cNvSpPr/>
      </dsp:nvSpPr>
      <dsp:spPr>
        <a:xfrm>
          <a:off x="1809157"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58B7-6EAA-44E1-AC73-034E3B801F5E}">
      <dsp:nvSpPr>
        <dsp:cNvPr id="0" name=""/>
        <dsp:cNvSpPr/>
      </dsp:nvSpPr>
      <dsp:spPr>
        <a:xfrm>
          <a:off x="2545581"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9C897-9291-44F4-87CD-890E6573AF1F}">
      <dsp:nvSpPr>
        <dsp:cNvPr id="0" name=""/>
        <dsp:cNvSpPr/>
      </dsp:nvSpPr>
      <dsp:spPr>
        <a:xfrm>
          <a:off x="3282005"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6E023-48B4-4B43-BE9C-0A12524BBC31}">
      <dsp:nvSpPr>
        <dsp:cNvPr id="0" name=""/>
        <dsp:cNvSpPr/>
      </dsp:nvSpPr>
      <dsp:spPr>
        <a:xfrm>
          <a:off x="4018429"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20A0B-56F9-4BA1-B073-B49BA73E6DF0}">
      <dsp:nvSpPr>
        <dsp:cNvPr id="0" name=""/>
        <dsp:cNvSpPr/>
      </dsp:nvSpPr>
      <dsp:spPr>
        <a:xfrm>
          <a:off x="4754853"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31D0-B716-4561-8BEC-806D1EE536AF}">
      <dsp:nvSpPr>
        <dsp:cNvPr id="0" name=""/>
        <dsp:cNvSpPr/>
      </dsp:nvSpPr>
      <dsp:spPr>
        <a:xfrm>
          <a:off x="321781" y="3145278"/>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Non</a:t>
          </a:r>
          <a:r>
            <a:rPr lang="en-US" sz="2800" kern="1200" baseline="0" dirty="0" smtClean="0">
              <a:latin typeface="Futura Lt BT" panose="020B0402020204020303"/>
            </a:rPr>
            <a:t> </a:t>
          </a: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321781" y="3145278"/>
        <a:ext cx="5218752" cy="474432"/>
      </dsp:txXfrm>
    </dsp:sp>
    <dsp:sp modelId="{DFB7D9C9-E260-4D3B-8988-2D19F0C6D315}">
      <dsp:nvSpPr>
        <dsp:cNvPr id="0" name=""/>
        <dsp:cNvSpPr/>
      </dsp:nvSpPr>
      <dsp:spPr>
        <a:xfrm>
          <a:off x="336310"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21C38-CFC7-42FB-8FC8-4FED70DDF168}">
      <dsp:nvSpPr>
        <dsp:cNvPr id="0" name=""/>
        <dsp:cNvSpPr/>
      </dsp:nvSpPr>
      <dsp:spPr>
        <a:xfrm>
          <a:off x="1072734"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5330-8FF9-48FD-BEB9-E23497DD6F8D}">
      <dsp:nvSpPr>
        <dsp:cNvPr id="0" name=""/>
        <dsp:cNvSpPr/>
      </dsp:nvSpPr>
      <dsp:spPr>
        <a:xfrm>
          <a:off x="1809157"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1CAB0-3CA4-41DF-BDAD-3E0D89D0AC9B}">
      <dsp:nvSpPr>
        <dsp:cNvPr id="0" name=""/>
        <dsp:cNvSpPr/>
      </dsp:nvSpPr>
      <dsp:spPr>
        <a:xfrm>
          <a:off x="2545581"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4279E-B457-4BC0-8E7D-22F0E724C48F}">
      <dsp:nvSpPr>
        <dsp:cNvPr id="0" name=""/>
        <dsp:cNvSpPr/>
      </dsp:nvSpPr>
      <dsp:spPr>
        <a:xfrm>
          <a:off x="3282005"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12C85-A38E-4BC7-9B46-F772F681DD23}">
      <dsp:nvSpPr>
        <dsp:cNvPr id="0" name=""/>
        <dsp:cNvSpPr/>
      </dsp:nvSpPr>
      <dsp:spPr>
        <a:xfrm>
          <a:off x="4018429"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0A50-EF3F-4446-99C7-EC50FFD8331B}">
      <dsp:nvSpPr>
        <dsp:cNvPr id="0" name=""/>
        <dsp:cNvSpPr/>
      </dsp:nvSpPr>
      <dsp:spPr>
        <a:xfrm>
          <a:off x="4754853"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12/27/2014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mtClean="0">
                <a:effectLst/>
              </a:rPr>
              <a:t>Xin kính chào quý hội đồng, quý vị đại biểu, quý thầy cô, quý vị phụ huynh cùng toàn thể các bạn sv có mặt trong buổi lễ bảo vệ đồ án tốt nghiệp ngày hôm nay!</a:t>
            </a:r>
            <a:br>
              <a:rPr lang="vi-VN" smtClean="0">
                <a:effectLst/>
              </a:rPr>
            </a:br>
            <a:r>
              <a:rPr lang="vi-VN" smtClean="0">
                <a:effectLst/>
              </a:rPr>
              <a:t>Sau hơn 4 tháng làm việc miệt mài, hôm nay được sự cho phép của nhà trường, chúng em vinh dự có mặt ngày hôm nay tại đây để trình bày về đồ án Website of LFMS - Hệ thống quản lí văn phòng luật sư.</a:t>
            </a:r>
            <a:br>
              <a:rPr lang="vi-VN" smtClean="0">
                <a:effectLst/>
              </a:rPr>
            </a:br>
            <a:r>
              <a:rPr lang="vi-VN" smtClean="0">
                <a:effectLst/>
              </a:rPr>
              <a:t>Trước khi trình bày, em xin được phép gửi lời cảm ơn đến trưởng DH FPT đã tạo cho chúng em 1 môi trường</a:t>
            </a:r>
            <a:r>
              <a:rPr lang="en-US" baseline="0" smtClean="0">
                <a:effectLst/>
              </a:rPr>
              <a:t> </a:t>
            </a:r>
            <a:r>
              <a:rPr lang="vi-VN" smtClean="0">
                <a:effectLst/>
              </a:rPr>
              <a:t>học tập và làm việc hiện đại, xin được cảm ơn các bậc phụ huynh đã nuôi dưỡng và dạy dỗ chúng em, xin cảm</a:t>
            </a:r>
            <a:r>
              <a:rPr lang="en-US" baseline="0" smtClean="0">
                <a:effectLst/>
              </a:rPr>
              <a:t> </a:t>
            </a:r>
            <a:r>
              <a:rPr lang="vi-VN" smtClean="0">
                <a:effectLst/>
              </a:rPr>
              <a:t>ơn quý vị đại biểu đến từ các công ty đã bớt chút thời gian vàng ngọc để đến nghe buổi thuyết trình của chúng e.</a:t>
            </a:r>
            <a:br>
              <a:rPr lang="vi-VN" smtClean="0">
                <a:effectLst/>
              </a:rPr>
            </a:br>
            <a:r>
              <a:rPr lang="vi-VN" smtClean="0">
                <a:effectLst/>
              </a:rPr>
              <a:t>Và cuối cùng e xin được gửi lời cảm ơn chân thành đến thầy Nguyễn Văn Sang - thầy hướng dẫn đồ án của chúng e,</a:t>
            </a:r>
            <a:r>
              <a:rPr lang="en-US" baseline="0" smtClean="0">
                <a:effectLst/>
              </a:rPr>
              <a:t> </a:t>
            </a:r>
            <a:r>
              <a:rPr lang="vi-VN" smtClean="0">
                <a:effectLst/>
              </a:rPr>
              <a:t>thầy đã tận tình chỉ bảo và giúp đỡ chúng e trong suốt quá trình thực hiện đồ án của chúng e!</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a:t>
            </a:fld>
            <a:endParaRPr lang="en-US"/>
          </a:p>
        </p:txBody>
      </p:sp>
    </p:spTree>
    <p:extLst>
      <p:ext uri="{BB962C8B-B14F-4D97-AF65-F5344CB8AC3E}">
        <p14:creationId xmlns:p14="http://schemas.microsoft.com/office/powerpoint/2010/main" val="98446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kiế</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thể</a:t>
            </a:r>
            <a:r>
              <a:rPr lang="en-US" baseline="0" dirty="0" smtClean="0"/>
              <a:t>:</a:t>
            </a:r>
            <a:endParaRPr lang="en-US" dirty="0" smtClean="0"/>
          </a:p>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Chúng</a:t>
            </a:r>
            <a:r>
              <a:rPr lang="en-US" baseline="0" smtClean="0"/>
              <a:t> em đang chuẩn bị triển khai trên môi trường văn phòng thuận nguyễn</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12/27/2014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77587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Reliability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a:latin typeface="Futura Lt BT" panose="020B0402020204020303"/>
              </a:rPr>
              <a:t>Approximate time </a:t>
            </a:r>
            <a:r>
              <a:rPr lang="en-US" sz="2400" smtClean="0">
                <a:latin typeface="Futura Lt BT" panose="020B0402020204020303"/>
              </a:rPr>
              <a:t>to start &amp; run: 5-7s</a:t>
            </a:r>
          </a:p>
          <a:p>
            <a:pPr>
              <a:spcBef>
                <a:spcPct val="0"/>
              </a:spcBef>
              <a:defRPr/>
            </a:pPr>
            <a:r>
              <a:rPr lang="en-US" sz="2400">
                <a:latin typeface="Futura Lt BT" panose="020B0402020204020303"/>
              </a:rPr>
              <a:t>Approximate time </a:t>
            </a:r>
            <a:r>
              <a:rPr lang="en-US" sz="2400" smtClean="0">
                <a:latin typeface="Futura Lt BT" panose="020B0402020204020303"/>
              </a:rPr>
              <a:t>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days</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99.5%</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937126799"/>
              </p:ext>
            </p:extLst>
          </p:nvPr>
        </p:nvGraphicFramePr>
        <p:xfrm>
          <a:off x="1269888" y="896916"/>
          <a:ext cx="10049059" cy="4897192"/>
        </p:xfrm>
        <a:graphic>
          <a:graphicData uri="http://schemas.openxmlformats.org/drawingml/2006/table">
            <a:tbl>
              <a:tblPr firstRow="1" firstCol="1" bandRow="1">
                <a:tableStyleId>{C083E6E3-FA7D-4D7B-A595-EF9225AFEA82}</a:tableStyleId>
              </a:tblPr>
              <a:tblGrid>
                <a:gridCol w="656404"/>
                <a:gridCol w="2361235"/>
                <a:gridCol w="755165"/>
                <a:gridCol w="915794"/>
                <a:gridCol w="1216767"/>
                <a:gridCol w="658669"/>
                <a:gridCol w="750176"/>
                <a:gridCol w="656404"/>
                <a:gridCol w="920526"/>
                <a:gridCol w="1157919"/>
              </a:tblGrid>
              <a:tr h="305225">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28231">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4234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105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4205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186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298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1567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28231">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63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mn-ea"/>
                        </a:rPr>
                        <a:t>266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307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45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75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99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0522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228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04906">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9</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0" kern="1200" dirty="0" smtClean="0">
                          <a:solidFill>
                            <a:schemeClr val="tx1"/>
                          </a:solidFill>
                          <a:effectLst/>
                          <a:latin typeface="Futura Lt BT" panose="020B0402020204020303"/>
                          <a:ea typeface="+mn-ea"/>
                          <a:cs typeface="+mn-cs"/>
                        </a:rPr>
                        <a:t>Document</a:t>
                      </a:r>
                      <a:endParaRPr lang="en-US" sz="1600" b="0"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144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81760">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10</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2024</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406</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2661</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07174477"/>
              </p:ext>
            </p:extLst>
          </p:nvPr>
        </p:nvGraphicFramePr>
        <p:xfrm>
          <a:off x="1164888" y="1288774"/>
          <a:ext cx="8915400" cy="5279637"/>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dirty="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a:t>
                      </a:r>
                      <a:r>
                        <a:rPr lang="en-US" sz="1800" kern="1200" smtClean="0">
                          <a:solidFill>
                            <a:schemeClr val="dk1"/>
                          </a:solidFill>
                          <a:effectLst/>
                          <a:latin typeface="Futura Lt BT" panose="020B0402020204020303"/>
                          <a:ea typeface="+mn-ea"/>
                          <a:cs typeface="+mn-cs"/>
                        </a:rPr>
                        <a:t>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a:t>
                      </a:r>
                      <a:r>
                        <a:rPr lang="en-US" sz="1800" kern="1200" smtClean="0">
                          <a:solidFill>
                            <a:schemeClr val="dk1"/>
                          </a:solidFill>
                          <a:effectLst/>
                          <a:latin typeface="Futura Lt BT" panose="020B0402020204020303"/>
                          <a:ea typeface="+mn-ea"/>
                          <a:cs typeface="+mn-cs"/>
                        </a:rPr>
                        <a:t>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218 test case and 2661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2286</TotalTime>
  <Words>3211</Words>
  <Application>Microsoft Office PowerPoint</Application>
  <PresentationFormat>Widescreen</PresentationFormat>
  <Paragraphs>600</Paragraphs>
  <Slides>52</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Futura Lt BT</vt:lpstr>
      <vt:lpstr>MS Mincho</vt:lpstr>
      <vt:lpstr>Open Sans</vt:lpstr>
      <vt:lpstr>Open Sans Light</vt:lpstr>
      <vt:lpstr>Arial</vt:lpstr>
      <vt:lpstr>Calibri</vt:lpstr>
      <vt:lpstr>Calibri Light</vt:lpstr>
      <vt:lpstr>Futura</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198</cp:revision>
  <dcterms:created xsi:type="dcterms:W3CDTF">2014-12-15T15:13:25Z</dcterms:created>
  <dcterms:modified xsi:type="dcterms:W3CDTF">2014-12-26T17:49:21Z</dcterms:modified>
</cp:coreProperties>
</file>